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AE4EE-D61A-46E1-98B5-52588F66E2BD}" type="datetimeFigureOut">
              <a:rPr lang="en-CA" smtClean="0"/>
              <a:t>03-Jul-2019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6DACB-9496-4994-AFA6-CFF1B6FE5E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405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AE4EE-D61A-46E1-98B5-52588F66E2BD}" type="datetimeFigureOut">
              <a:rPr lang="en-CA" smtClean="0"/>
              <a:t>03-Jul-2019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6DACB-9496-4994-AFA6-CFF1B6FE5E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4947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029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Menopause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2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Presentation and Diagnosis of BD in </a:t>
            </a:r>
            <a:br>
              <a:rPr lang="en-CA" smtClean="0"/>
            </a:br>
            <a:r>
              <a:rPr lang="en-CA" smtClean="0"/>
              <a:t>Children and Adolescents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41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Differential Diagnosis of Manic Symptoms in </a:t>
            </a:r>
            <a:br>
              <a:rPr lang="en-CA" smtClean="0"/>
            </a:br>
            <a:r>
              <a:rPr lang="en-CA" smtClean="0"/>
              <a:t>Children and Adolescents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888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Pharmacological Management of Acute Mania </a:t>
            </a:r>
            <a:br>
              <a:rPr lang="en-CA" smtClean="0"/>
            </a:br>
            <a:r>
              <a:rPr lang="en-CA" smtClean="0"/>
              <a:t>in Children and Adolescents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9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Pharmacological Management of Acute Depression in Children and Adolescents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11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Recommendations for </a:t>
            </a:r>
            <a:br>
              <a:rPr lang="en-CA" smtClean="0"/>
            </a:br>
            <a:r>
              <a:rPr lang="en-CA" smtClean="0"/>
              <a:t>Pediatric Bipolar Depression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840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Pharmacological Maintenance Treatment of </a:t>
            </a:r>
            <a:br>
              <a:rPr lang="en-CA" smtClean="0"/>
            </a:br>
            <a:r>
              <a:rPr lang="en-CA" smtClean="0"/>
              <a:t>BD in Children and Adolescents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722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Treatment of Comorbid Conditions in Children and Adolescents 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93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Presentation and Course of BD in Older Age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115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Medical Comorbidity in Late-Life BD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301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90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Pharmacological Management of BD in Older Adults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819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Pharmacological Management of </a:t>
            </a:r>
            <a:br>
              <a:rPr lang="en-CA" smtClean="0"/>
            </a:br>
            <a:r>
              <a:rPr lang="en-CA" smtClean="0"/>
              <a:t>Acute Mania in Older Adults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2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Pharmacological Management of </a:t>
            </a:r>
            <a:br>
              <a:rPr lang="en-CA" smtClean="0"/>
            </a:br>
            <a:r>
              <a:rPr lang="en-CA" smtClean="0"/>
              <a:t>Acute Depression in Older Adults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422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Pharmacological Maintenance Treatment </a:t>
            </a:r>
            <a:br>
              <a:rPr lang="en-CA" smtClean="0"/>
            </a:br>
            <a:r>
              <a:rPr lang="en-CA" smtClean="0"/>
              <a:t>of BD in Older Adults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726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11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Special Populations: Content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203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Preconception, Psychoeducation and </a:t>
            </a:r>
            <a:br>
              <a:rPr lang="en-CA" smtClean="0"/>
            </a:br>
            <a:r>
              <a:rPr lang="en-CA" smtClean="0"/>
              <a:t>Contraceptive Counselling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687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Screening for BD During Pregnancy &amp; Postpartum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9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Pharmacological Management of BD During Pregnancy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60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FDA Classification of Teratogenicity for Medications Commonly used in Bipolar Disorder*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92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Pharmacological Management of BD During </a:t>
            </a:r>
            <a:br>
              <a:rPr lang="en-CA" smtClean="0"/>
            </a:br>
            <a:r>
              <a:rPr lang="en-CA" smtClean="0"/>
              <a:t>the Postpartum Period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156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Impact of the Menstrual Cycle on Symptoms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12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</Words>
  <Application>Microsoft Office PowerPoint</Application>
  <PresentationFormat>On-screen Show (4:3)</PresentationFormat>
  <Paragraphs>21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Special Populations: Content</vt:lpstr>
      <vt:lpstr>Preconception, Psychoeducation and  Contraceptive Counselling</vt:lpstr>
      <vt:lpstr>Screening for BD During Pregnancy &amp; Postpartum</vt:lpstr>
      <vt:lpstr>Pharmacological Management of BD During Pregnancy</vt:lpstr>
      <vt:lpstr>FDA Classification of Teratogenicity for Medications Commonly used in Bipolar Disorder*</vt:lpstr>
      <vt:lpstr>Pharmacological Management of BD During  the Postpartum Period</vt:lpstr>
      <vt:lpstr>Impact of the Menstrual Cycle on Symptoms</vt:lpstr>
      <vt:lpstr>Menopause</vt:lpstr>
      <vt:lpstr>Presentation and Diagnosis of BD in  Children and Adolescents</vt:lpstr>
      <vt:lpstr>Differential Diagnosis of Manic Symptoms in  Children and Adolescents</vt:lpstr>
      <vt:lpstr>Pharmacological Management of Acute Mania  in Children and Adolescents</vt:lpstr>
      <vt:lpstr>Pharmacological Management of Acute Depression in Children and Adolescents</vt:lpstr>
      <vt:lpstr>Recommendations for  Pediatric Bipolar Depression</vt:lpstr>
      <vt:lpstr>Pharmacological Maintenance Treatment of  BD in Children and Adolescents</vt:lpstr>
      <vt:lpstr>Treatment of Comorbid Conditions in Children and Adolescents </vt:lpstr>
      <vt:lpstr>Presentation and Course of BD in Older Age</vt:lpstr>
      <vt:lpstr>Medical Comorbidity in Late-Life BD</vt:lpstr>
      <vt:lpstr>Pharmacological Management of BD in Older Adults</vt:lpstr>
      <vt:lpstr>Pharmacological Management of  Acute Mania in Older Adults</vt:lpstr>
      <vt:lpstr>Pharmacological Management of  Acute Depression in Older Adults</vt:lpstr>
      <vt:lpstr>Pharmacological Maintenance Treatment  of BD in Older Adults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Vanessa Evans</dc:creator>
  <cp:lastModifiedBy>Vanessa Evans</cp:lastModifiedBy>
  <cp:revision>1</cp:revision>
  <dcterms:created xsi:type="dcterms:W3CDTF">2019-07-03T19:41:07Z</dcterms:created>
  <dcterms:modified xsi:type="dcterms:W3CDTF">2019-07-03T19:41:07Z</dcterms:modified>
</cp:coreProperties>
</file>