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870-9513-463F-8E0A-838A6A91E50B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A0F1-3F42-4A32-8235-4CCF96BCCC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33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D870-9513-463F-8E0A-838A6A91E50B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A0F1-3F42-4A32-8235-4CCF96BCCC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67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Comorbid Anxiety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9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Treatment of Comorbid Anxiety in </a:t>
            </a:r>
            <a:br>
              <a:rPr lang="en-CA" smtClean="0"/>
            </a:br>
            <a:r>
              <a:rPr lang="en-CA" smtClean="0"/>
              <a:t>Bipolar Disorder with Primary Anxiolytics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Comorbid </a:t>
            </a:r>
            <a:br>
              <a:rPr lang="en-CA" smtClean="0"/>
            </a:br>
            <a:r>
              <a:rPr lang="en-CA" smtClean="0"/>
              <a:t>Generalized Anxiety Disorder and Panic Disorder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5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Comorbid </a:t>
            </a:r>
            <a:br>
              <a:rPr lang="en-CA" smtClean="0"/>
            </a:br>
            <a:r>
              <a:rPr lang="en-CA" smtClean="0"/>
              <a:t>Obsessive Compulsive Disorder (OCD)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Comorbid Personality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8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</a:t>
            </a:r>
            <a:br>
              <a:rPr lang="en-CA" smtClean="0"/>
            </a:br>
            <a:r>
              <a:rPr lang="en-CA" smtClean="0"/>
              <a:t>Comorbid Personality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1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Comorbid ADHD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6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Comorbid </a:t>
            </a:r>
            <a:br>
              <a:rPr lang="en-CA" smtClean="0"/>
            </a:br>
            <a:r>
              <a:rPr lang="en-CA" smtClean="0"/>
              <a:t>Attention-Deficit/Hyperactivity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1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Comorbid Metabolic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4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Principles of Management of </a:t>
            </a:r>
            <a:br>
              <a:rPr lang="en-CA" smtClean="0"/>
            </a:br>
            <a:r>
              <a:rPr lang="en-CA" smtClean="0"/>
              <a:t>Comorbid Metabolic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8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89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Recommendations for Treatment of </a:t>
            </a:r>
            <a:br>
              <a:rPr lang="en-CA" smtClean="0"/>
            </a:br>
            <a:r>
              <a:rPr lang="en-CA" smtClean="0"/>
              <a:t>Comorbid Metabolic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38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smtClean="0"/>
              <a:t>Management of Other Comorbid Medical Conditions</a:t>
            </a:r>
            <a:endParaRPr lang="en-CA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92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Comorbidities: Content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Comorbid Psychiatric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5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Comorbid Substance Use Disorders (SUD)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0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</a:t>
            </a:r>
            <a:br>
              <a:rPr lang="en-CA" smtClean="0"/>
            </a:br>
            <a:r>
              <a:rPr lang="en-CA" smtClean="0"/>
              <a:t>Comorbid Alcohol Use Disorder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</a:t>
            </a:r>
            <a:br>
              <a:rPr lang="en-CA" smtClean="0"/>
            </a:br>
            <a:r>
              <a:rPr lang="en-CA" smtClean="0"/>
              <a:t>Comorbid Cannabis Use Disorder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3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Comorbid </a:t>
            </a:r>
            <a:br>
              <a:rPr lang="en-CA" smtClean="0"/>
            </a:br>
            <a:r>
              <a:rPr lang="en-CA" smtClean="0"/>
              <a:t>Stimulant Use Disorders </a:t>
            </a:r>
            <a:endParaRPr lang="en-CA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Other Comorbid </a:t>
            </a:r>
            <a:br>
              <a:rPr lang="en-CA" smtClean="0"/>
            </a:br>
            <a:r>
              <a:rPr lang="en-CA" smtClean="0"/>
              <a:t>Psychiatric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3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Comorbidities: Content</vt:lpstr>
      <vt:lpstr>Comorbid Psychiatric Disorders</vt:lpstr>
      <vt:lpstr>Comorbid Substance Use Disorders (SUD)</vt:lpstr>
      <vt:lpstr>Pharmacological Management of  Comorbid Alcohol Use Disorder</vt:lpstr>
      <vt:lpstr>Pharmacological Management of  Comorbid Cannabis Use Disorder</vt:lpstr>
      <vt:lpstr>Pharmacological Management of Comorbid  Stimulant Use Disorders </vt:lpstr>
      <vt:lpstr>Pharmacological Management of Other Comorbid  Psychiatric Disorders</vt:lpstr>
      <vt:lpstr>Comorbid Anxiety Disorders</vt:lpstr>
      <vt:lpstr>Treatment of Comorbid Anxiety in  Bipolar Disorder with Primary Anxiolytics</vt:lpstr>
      <vt:lpstr>Pharmacological Management of Comorbid  Generalized Anxiety Disorder and Panic Disorder</vt:lpstr>
      <vt:lpstr>Pharmacological Management of Comorbid  Obsessive Compulsive Disorder (OCD)</vt:lpstr>
      <vt:lpstr>Comorbid Personality Disorders</vt:lpstr>
      <vt:lpstr>Pharmacological Management of  Comorbid Personality Disorders</vt:lpstr>
      <vt:lpstr>Comorbid ADHD</vt:lpstr>
      <vt:lpstr>Pharmacological Management of Comorbid  Attention-Deficit/Hyperactivity Disorders</vt:lpstr>
      <vt:lpstr>Comorbid Metabolic Disorders</vt:lpstr>
      <vt:lpstr>Principles of Management of  Comorbid Metabolic Disorders</vt:lpstr>
      <vt:lpstr>Recommendations for Treatment of  Comorbid Metabolic Disorders</vt:lpstr>
      <vt:lpstr>Management of Other Comorbid Medical Conditions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Evans</dc:creator>
  <cp:lastModifiedBy>Vanessa Evans</cp:lastModifiedBy>
  <cp:revision>1</cp:revision>
  <dcterms:created xsi:type="dcterms:W3CDTF">2019-07-03T19:41:56Z</dcterms:created>
  <dcterms:modified xsi:type="dcterms:W3CDTF">2019-07-03T19:41:57Z</dcterms:modified>
</cp:coreProperties>
</file>