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1D870-9513-463F-8E0A-838A6A91E50B}" type="datetimeFigureOut">
              <a:rPr lang="en-CA" smtClean="0"/>
              <a:t>03-Jul-2019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8A0F1-3F42-4A32-8235-4CCF96BCCC7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31331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81D870-9513-463F-8E0A-838A6A91E50B}" type="datetimeFigureOut">
              <a:rPr lang="en-CA" smtClean="0"/>
              <a:t>03-Jul-2019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48A0F1-3F42-4A32-8235-4CCF96BCCC7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76674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808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589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Comorbidities: Content</a:t>
            </a:r>
            <a:endParaRPr lang="en-CA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1850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Comorbid Psychiatric Disorders</a:t>
            </a:r>
            <a:endParaRPr lang="en-CA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4515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Comorbid Substance Use Disorders (SUD)</a:t>
            </a:r>
            <a:endParaRPr lang="en-CA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8057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Pharmacological Management of </a:t>
            </a:r>
            <a:br>
              <a:rPr lang="en-CA" smtClean="0"/>
            </a:br>
            <a:r>
              <a:rPr lang="en-CA" smtClean="0"/>
              <a:t>Comorbid Alcohol Use Disorder</a:t>
            </a:r>
            <a:endParaRPr lang="en-CA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766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Pharmacological Management of </a:t>
            </a:r>
            <a:br>
              <a:rPr lang="en-CA" smtClean="0"/>
            </a:br>
            <a:r>
              <a:rPr lang="en-CA" smtClean="0"/>
              <a:t>Comorbid Cannabis Use Disorder</a:t>
            </a:r>
            <a:endParaRPr lang="en-CA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8358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Pharmacological Management of Comorbid </a:t>
            </a:r>
            <a:br>
              <a:rPr lang="en-CA" smtClean="0"/>
            </a:br>
            <a:r>
              <a:rPr lang="en-CA" smtClean="0"/>
              <a:t>Stimulant Use Disorders </a:t>
            </a:r>
            <a:endParaRPr lang="en-CA" b="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604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Pharmacological Management of Other Comorbid </a:t>
            </a:r>
            <a:br>
              <a:rPr lang="en-CA" smtClean="0"/>
            </a:br>
            <a:r>
              <a:rPr lang="en-CA" smtClean="0"/>
              <a:t>Psychiatric Disorders</a:t>
            </a:r>
            <a:endParaRPr lang="en-CA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0533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Comorbid Anxiety Disorders</a:t>
            </a:r>
            <a:endParaRPr lang="en-CA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6909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Treatment of Comorbid Anxiety in </a:t>
            </a:r>
            <a:br>
              <a:rPr lang="en-CA" smtClean="0"/>
            </a:br>
            <a:r>
              <a:rPr lang="en-CA" smtClean="0"/>
              <a:t>Bipolar Disorder with Primary Anxiolytics</a:t>
            </a:r>
            <a:endParaRPr lang="en-CA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3996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Pharmacological Management of Comorbid </a:t>
            </a:r>
            <a:br>
              <a:rPr lang="en-CA" smtClean="0"/>
            </a:br>
            <a:r>
              <a:rPr lang="en-CA" smtClean="0"/>
              <a:t>Generalized Anxiety Disorder and Panic Disorder</a:t>
            </a:r>
            <a:endParaRPr lang="en-CA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4525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Pharmacological Management of Comorbid </a:t>
            </a:r>
            <a:br>
              <a:rPr lang="en-CA" smtClean="0"/>
            </a:br>
            <a:r>
              <a:rPr lang="en-CA" smtClean="0"/>
              <a:t>Obsessive Compulsive Disorder (OCD)</a:t>
            </a:r>
            <a:endParaRPr lang="en-CA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1331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Comorbid Personality Disorders</a:t>
            </a:r>
            <a:endParaRPr lang="en-CA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6853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Pharmacological Management of </a:t>
            </a:r>
            <a:br>
              <a:rPr lang="en-CA" smtClean="0"/>
            </a:br>
            <a:r>
              <a:rPr lang="en-CA" smtClean="0"/>
              <a:t>Comorbid Personality Disorders</a:t>
            </a:r>
            <a:endParaRPr lang="en-CA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9119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Comorbid ADHD</a:t>
            </a:r>
            <a:endParaRPr lang="en-CA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0630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Pharmacological Management of Comorbid </a:t>
            </a:r>
            <a:br>
              <a:rPr lang="en-CA" smtClean="0"/>
            </a:br>
            <a:r>
              <a:rPr lang="en-CA" smtClean="0"/>
              <a:t>Attention-Deficit/Hyperactivity Disorders</a:t>
            </a:r>
            <a:endParaRPr lang="en-CA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8153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Comorbid Metabolic Disorders</a:t>
            </a:r>
            <a:endParaRPr lang="en-CA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444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Principles of Management of </a:t>
            </a:r>
            <a:br>
              <a:rPr lang="en-CA" smtClean="0"/>
            </a:br>
            <a:r>
              <a:rPr lang="en-CA" smtClean="0"/>
              <a:t>Comorbid Metabolic Disorders</a:t>
            </a:r>
            <a:endParaRPr lang="en-CA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7859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Recommendations for Treatment of </a:t>
            </a:r>
            <a:br>
              <a:rPr lang="en-CA" smtClean="0"/>
            </a:br>
            <a:r>
              <a:rPr lang="en-CA" smtClean="0"/>
              <a:t>Comorbid Metabolic Disorders</a:t>
            </a:r>
            <a:endParaRPr lang="en-CA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6384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000" smtClean="0"/>
              <a:t>Management of Other Comorbid Medical Conditions</a:t>
            </a:r>
            <a:endParaRPr lang="en-CA" sz="30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4926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037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</Words>
  <Application>Microsoft Office PowerPoint</Application>
  <PresentationFormat>On-screen Show (4:3)</PresentationFormat>
  <Paragraphs>19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Comorbidities: Content</vt:lpstr>
      <vt:lpstr>Comorbid Psychiatric Disorders</vt:lpstr>
      <vt:lpstr>Comorbid Substance Use Disorders (SUD)</vt:lpstr>
      <vt:lpstr>Pharmacological Management of  Comorbid Alcohol Use Disorder</vt:lpstr>
      <vt:lpstr>Pharmacological Management of  Comorbid Cannabis Use Disorder</vt:lpstr>
      <vt:lpstr>Pharmacological Management of Comorbid  Stimulant Use Disorders </vt:lpstr>
      <vt:lpstr>Pharmacological Management of Other Comorbid  Psychiatric Disorders</vt:lpstr>
      <vt:lpstr>Comorbid Anxiety Disorders</vt:lpstr>
      <vt:lpstr>Treatment of Comorbid Anxiety in  Bipolar Disorder with Primary Anxiolytics</vt:lpstr>
      <vt:lpstr>Pharmacological Management of Comorbid  Generalized Anxiety Disorder and Panic Disorder</vt:lpstr>
      <vt:lpstr>Pharmacological Management of Comorbid  Obsessive Compulsive Disorder (OCD)</vt:lpstr>
      <vt:lpstr>Comorbid Personality Disorders</vt:lpstr>
      <vt:lpstr>Pharmacological Management of  Comorbid Personality Disorders</vt:lpstr>
      <vt:lpstr>Comorbid ADHD</vt:lpstr>
      <vt:lpstr>Pharmacological Management of Comorbid  Attention-Deficit/Hyperactivity Disorders</vt:lpstr>
      <vt:lpstr>Comorbid Metabolic Disorders</vt:lpstr>
      <vt:lpstr>Principles of Management of  Comorbid Metabolic Disorders</vt:lpstr>
      <vt:lpstr>Recommendations for Treatment of  Comorbid Metabolic Disorders</vt:lpstr>
      <vt:lpstr>Management of Other Comorbid Medical Conditions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Vanessa Evans</dc:creator>
  <cp:lastModifiedBy>Vanessa Evans</cp:lastModifiedBy>
  <cp:revision>1</cp:revision>
  <dcterms:created xsi:type="dcterms:W3CDTF">2019-07-03T19:41:56Z</dcterms:created>
  <dcterms:modified xsi:type="dcterms:W3CDTF">2019-07-03T19:41:57Z</dcterms:modified>
</cp:coreProperties>
</file>