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CD70-1D30-47A2-BBDB-52CE16A4E752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9D7F-5BB9-4AA3-BC02-C3EA90585E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38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CD70-1D30-47A2-BBDB-52CE16A4E752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9D7F-5BB9-4AA3-BC02-C3EA90585E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014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smtClean="0"/>
              <a:t>Safety/ Tolerability Concerns and Risks of Treatment Emergent Switch with pharmacological agents indicated for use in Bipolar Disorder</a:t>
            </a:r>
            <a:endParaRPr lang="en-CA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0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Weight Gain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Gastrointestinal Symptoms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3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Renal Toxicity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Haematological Effects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Cardiovascular Effects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Endocrine Effects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Endocrine Effects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Cognition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Sedation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2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Neurological Effects Including EPS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65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Neuroleptic Malignant Syndrome (NMS)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Dermatologic Reactions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6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Metabolic Syndrome, Hyperglycaemia, </a:t>
            </a:r>
            <a:br>
              <a:rPr lang="en-CA" smtClean="0"/>
            </a:br>
            <a:r>
              <a:rPr lang="en-CA" smtClean="0"/>
              <a:t>Type 2 Diabetes and Dyslipidaemia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2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Fracture Risk and Osteoporosis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Safety and Monitoring: Content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Prior to Initiation of Therapy*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2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Baseline Laboratory Investigations in Patients </a:t>
            </a:r>
            <a:br>
              <a:rPr lang="en-CA" smtClean="0"/>
            </a:br>
            <a:r>
              <a:rPr lang="en-CA" smtClean="0"/>
              <a:t>with Bipolar Disorder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Monitoring While on Maintenance Therapy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Medication Serum Levels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Safety and Tolerability of Pharmacotherapy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smtClean="0"/>
              <a:t>Safety/ Tolerability Concerns and Risks of Treatment Emergent Switch with pharmacological agents indicated for use in Bipolar Disorder</a:t>
            </a:r>
            <a:endParaRPr lang="en-CA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Safety and Monitoring: Content</vt:lpstr>
      <vt:lpstr>Prior to Initiation of Therapy*</vt:lpstr>
      <vt:lpstr>Baseline Laboratory Investigations in Patients  with Bipolar Disorder</vt:lpstr>
      <vt:lpstr>Monitoring While on Maintenance Therapy</vt:lpstr>
      <vt:lpstr>Medication Serum Levels</vt:lpstr>
      <vt:lpstr>Safety and Tolerability of Pharmacotherapy</vt:lpstr>
      <vt:lpstr>Safety/ Tolerability Concerns and Risks of Treatment Emergent Switch with pharmacological agents indicated for use in Bipolar Disorder</vt:lpstr>
      <vt:lpstr>Safety/ Tolerability Concerns and Risks of Treatment Emergent Switch with pharmacological agents indicated for use in Bipolar Disorder</vt:lpstr>
      <vt:lpstr>Weight Gain</vt:lpstr>
      <vt:lpstr>Gastrointestinal Symptoms</vt:lpstr>
      <vt:lpstr>Renal Toxicity</vt:lpstr>
      <vt:lpstr>Haematological Effects</vt:lpstr>
      <vt:lpstr>Cardiovascular Effects</vt:lpstr>
      <vt:lpstr>Endocrine Effects</vt:lpstr>
      <vt:lpstr>Endocrine Effects</vt:lpstr>
      <vt:lpstr>Cognition</vt:lpstr>
      <vt:lpstr>Sedation</vt:lpstr>
      <vt:lpstr>Neurological Effects Including EPS</vt:lpstr>
      <vt:lpstr>Neuroleptic Malignant Syndrome (NMS)</vt:lpstr>
      <vt:lpstr>Dermatologic Reactions</vt:lpstr>
      <vt:lpstr>Metabolic Syndrome, Hyperglycaemia,  Type 2 Diabetes and Dyslipidaemia</vt:lpstr>
      <vt:lpstr>Fracture Risk and Osteoporosis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2019-07-03T19:43:32Z</dcterms:created>
  <dcterms:modified xsi:type="dcterms:W3CDTF">2019-07-03T19:43:33Z</dcterms:modified>
</cp:coreProperties>
</file>